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6" r:id="rId3"/>
    <p:sldId id="261" r:id="rId4"/>
    <p:sldId id="262" r:id="rId5"/>
    <p:sldId id="263" r:id="rId6"/>
    <p:sldId id="264" r:id="rId7"/>
    <p:sldId id="259" r:id="rId8"/>
    <p:sldId id="290" r:id="rId9"/>
    <p:sldId id="293" r:id="rId10"/>
    <p:sldId id="291" r:id="rId11"/>
    <p:sldId id="292" r:id="rId12"/>
    <p:sldId id="267" r:id="rId13"/>
    <p:sldId id="294" r:id="rId14"/>
    <p:sldId id="288" r:id="rId15"/>
    <p:sldId id="296" r:id="rId16"/>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08"/>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T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388E61-2006-F94F-82A3-C30BFD29223F}" type="datetimeFigureOut">
              <a:rPr lang="en-TH" smtClean="0"/>
              <a:t>12/02/2021</a:t>
            </a:fld>
            <a:endParaRPr lang="en-TH"/>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T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T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FDC217-B4DC-424D-A0B9-B67A8453EA57}" type="slidenum">
              <a:rPr lang="en-TH" smtClean="0"/>
              <a:t>‹#›</a:t>
            </a:fld>
            <a:endParaRPr lang="en-TH"/>
          </a:p>
        </p:txBody>
      </p:sp>
    </p:spTree>
    <p:extLst>
      <p:ext uri="{BB962C8B-B14F-4D97-AF65-F5344CB8AC3E}">
        <p14:creationId xmlns:p14="http://schemas.microsoft.com/office/powerpoint/2010/main" val="3275583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h-TH" dirty="0"/>
              <a:t>ประเทศไทยเป็นราชอาณาจักรอันหนึ่งอันเดียว จะแบ่งแยกมิได้</a:t>
            </a:r>
            <a:endParaRPr lang="en-US" dirty="0"/>
          </a:p>
          <a:p>
            <a:r>
              <a:rPr lang="th-TH" dirty="0"/>
              <a:t>มาตรา ๕๓ รัฐต้องดูแลให้มีการปฏิบัติตามและบังคับใช้กฎหมายอย่างเคร่งครัด</a:t>
            </a:r>
            <a:endParaRPr lang="en-US" dirty="0"/>
          </a:p>
          <a:p>
            <a:endParaRPr lang="en-US" dirty="0"/>
          </a:p>
          <a:p>
            <a:r>
              <a:rPr lang="th-TH" dirty="0"/>
              <a:t>บุคคลทุกคนมีสิทธิในเสรีภาพและความปลอด</a:t>
            </a:r>
            <a:r>
              <a:rPr lang="th-TH" dirty="0" err="1"/>
              <a:t>ภยัข</a:t>
            </a:r>
            <a:r>
              <a:rPr lang="th-TH" dirty="0"/>
              <a:t>องร่างกาย บุคคลจะถูกจับกุมหรือควบคุมโดยอ </a:t>
            </a:r>
            <a:r>
              <a:rPr lang="th-TH" dirty="0" err="1"/>
              <a:t>าเภอ</a:t>
            </a:r>
            <a:r>
              <a:rPr lang="th-TH" dirty="0"/>
              <a:t>ใจมิได้ บุคคลจะถูกลิดรอนเสรีภาพของตนมิได้ยกเว้นโดยเหตุและโดย</a:t>
            </a:r>
            <a:r>
              <a:rPr lang="th-TH" dirty="0" err="1"/>
              <a:t>เป็</a:t>
            </a:r>
            <a:r>
              <a:rPr lang="th-TH" dirty="0"/>
              <a:t> </a:t>
            </a:r>
            <a:r>
              <a:rPr lang="th-TH" dirty="0" err="1"/>
              <a:t>น</a:t>
            </a:r>
            <a:r>
              <a:rPr lang="th-TH" dirty="0"/>
              <a:t>ไปตามกระบวนการที่บัญญัติไว้ในกฎหมาย</a:t>
            </a:r>
            <a:endParaRPr lang="en-US" dirty="0"/>
          </a:p>
          <a:p>
            <a:r>
              <a:rPr lang="th-TH" dirty="0"/>
              <a:t>บุคคลย่อมเสมอกันในกฎหมาย มีสิทธิและเสรีภาพและได้รับความคุ้มครอง ตามกฎหมายเท่าเทียมกัน</a:t>
            </a:r>
            <a:endParaRPr lang="en-US" dirty="0"/>
          </a:p>
          <a:p>
            <a:r>
              <a:rPr lang="th-TH" dirty="0"/>
              <a:t>มาตรา ๒๘ บุคคลย่อมมีสิทธิและเสรีภาพในชีวิตและร่างกาย</a:t>
            </a:r>
            <a:endParaRPr lang="en-US" dirty="0"/>
          </a:p>
          <a:p>
            <a:r>
              <a:rPr lang="th-TH" dirty="0"/>
              <a:t>ทุกคนมีสิทธิในการมีชีวิต เสรีภาพ และความมั่นคงแห่งบุคคล</a:t>
            </a:r>
            <a:endParaRPr lang="en-US" dirty="0"/>
          </a:p>
          <a:p>
            <a:r>
              <a:rPr lang="th-TH" dirty="0"/>
              <a:t>ปฏิญญาสากลว่าด้วยสิทธิมนุษยชน </a:t>
            </a:r>
            <a:r>
              <a:rPr lang="en-US" dirty="0"/>
              <a:t>Universal Declaration of Human Rights</a:t>
            </a:r>
            <a:endParaRPr lang="en-TH" dirty="0"/>
          </a:p>
        </p:txBody>
      </p:sp>
      <p:sp>
        <p:nvSpPr>
          <p:cNvPr id="4" name="Slide Number Placeholder 3"/>
          <p:cNvSpPr>
            <a:spLocks noGrp="1"/>
          </p:cNvSpPr>
          <p:nvPr>
            <p:ph type="sldNum" sz="quarter" idx="5"/>
          </p:nvPr>
        </p:nvSpPr>
        <p:spPr/>
        <p:txBody>
          <a:bodyPr/>
          <a:lstStyle/>
          <a:p>
            <a:fld id="{EAFDC217-B4DC-424D-A0B9-B67A8453EA57}" type="slidenum">
              <a:rPr lang="en-TH" smtClean="0"/>
              <a:t>12</a:t>
            </a:fld>
            <a:endParaRPr lang="en-TH"/>
          </a:p>
        </p:txBody>
      </p:sp>
    </p:spTree>
    <p:extLst>
      <p:ext uri="{BB962C8B-B14F-4D97-AF65-F5344CB8AC3E}">
        <p14:creationId xmlns:p14="http://schemas.microsoft.com/office/powerpoint/2010/main" val="3716075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h-TH" dirty="0"/>
              <a:t>กติการะหว่างประเทศว่าด้วยสิทธิพลเมืองและสิทธิทางการเมือง</a:t>
            </a:r>
            <a:endParaRPr lang="en-US" dirty="0"/>
          </a:p>
          <a:p>
            <a:endParaRPr lang="en-US" dirty="0"/>
          </a:p>
          <a:p>
            <a:r>
              <a:rPr lang="en-US" dirty="0"/>
              <a:t>(International Covenant on Civil and Political Rights – ICCPR)</a:t>
            </a:r>
            <a:endParaRPr lang="en-TH" dirty="0"/>
          </a:p>
        </p:txBody>
      </p:sp>
      <p:sp>
        <p:nvSpPr>
          <p:cNvPr id="4" name="Slide Number Placeholder 3"/>
          <p:cNvSpPr>
            <a:spLocks noGrp="1"/>
          </p:cNvSpPr>
          <p:nvPr>
            <p:ph type="sldNum" sz="quarter" idx="5"/>
          </p:nvPr>
        </p:nvSpPr>
        <p:spPr/>
        <p:txBody>
          <a:bodyPr/>
          <a:lstStyle/>
          <a:p>
            <a:fld id="{EAFDC217-B4DC-424D-A0B9-B67A8453EA57}" type="slidenum">
              <a:rPr lang="en-TH" smtClean="0"/>
              <a:t>13</a:t>
            </a:fld>
            <a:endParaRPr lang="en-TH"/>
          </a:p>
        </p:txBody>
      </p:sp>
    </p:spTree>
    <p:extLst>
      <p:ext uri="{BB962C8B-B14F-4D97-AF65-F5344CB8AC3E}">
        <p14:creationId xmlns:p14="http://schemas.microsoft.com/office/powerpoint/2010/main" val="3564027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ภาพนิ่งชื่อเรื่อง">
    <p:bg>
      <p:bgRef idx="1003">
        <a:schemeClr val="bg1"/>
      </p:bgRef>
    </p:bg>
    <p:spTree>
      <p:nvGrpSpPr>
        <p:cNvPr id="1" name=""/>
        <p:cNvGrpSpPr/>
        <p:nvPr/>
      </p:nvGrpSpPr>
      <p:grpSpPr>
        <a:xfrm>
          <a:off x="0" y="0"/>
          <a:ext cx="0" cy="0"/>
          <a:chOff x="0" y="0"/>
          <a:chExt cx="0" cy="0"/>
        </a:xfrm>
      </p:grpSpPr>
      <p:sp>
        <p:nvSpPr>
          <p:cNvPr id="12" name="สี่เหลี่ยมผืนผ้า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สี่เหลี่ยมมุมมน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ชื่อเรื่องรอง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h-TH"/>
              <a:t>คลิกเพื่อแก้ไขลักษณะชื่อเรื่องรองต้นแบบ</a:t>
            </a:r>
            <a:endParaRPr kumimoji="0" lang="en-US"/>
          </a:p>
        </p:txBody>
      </p:sp>
      <p:sp>
        <p:nvSpPr>
          <p:cNvPr id="28" name="ตัวยึดวันที่ 27"/>
          <p:cNvSpPr>
            <a:spLocks noGrp="1"/>
          </p:cNvSpPr>
          <p:nvPr>
            <p:ph type="dt" sz="half" idx="10"/>
          </p:nvPr>
        </p:nvSpPr>
        <p:spPr/>
        <p:txBody>
          <a:bodyPr/>
          <a:lstStyle/>
          <a:p>
            <a:fld id="{9BFD2355-D09D-4FA6-9F8B-54FC728321D5}" type="datetimeFigureOut">
              <a:rPr lang="th-TH" smtClean="0"/>
              <a:t>02/12/64</a:t>
            </a:fld>
            <a:endParaRPr lang="th-TH"/>
          </a:p>
        </p:txBody>
      </p:sp>
      <p:sp>
        <p:nvSpPr>
          <p:cNvPr id="17" name="ตัวยึดท้ายกระดาษ 16"/>
          <p:cNvSpPr>
            <a:spLocks noGrp="1"/>
          </p:cNvSpPr>
          <p:nvPr>
            <p:ph type="ftr" sz="quarter" idx="11"/>
          </p:nvPr>
        </p:nvSpPr>
        <p:spPr/>
        <p:txBody>
          <a:bodyPr/>
          <a:lstStyle/>
          <a:p>
            <a:endParaRPr lang="th-TH"/>
          </a:p>
        </p:txBody>
      </p:sp>
      <p:sp>
        <p:nvSpPr>
          <p:cNvPr id="29" name="ตัวยึดหมายเลขภาพนิ่ง 28"/>
          <p:cNvSpPr>
            <a:spLocks noGrp="1"/>
          </p:cNvSpPr>
          <p:nvPr>
            <p:ph type="sldNum" sz="quarter" idx="12"/>
          </p:nvPr>
        </p:nvSpPr>
        <p:spPr/>
        <p:txBody>
          <a:bodyPr lIns="0" tIns="0" rIns="0" bIns="0">
            <a:noAutofit/>
          </a:bodyPr>
          <a:lstStyle>
            <a:lvl1pPr>
              <a:defRPr sz="1400">
                <a:solidFill>
                  <a:srgbClr val="FFFFFF"/>
                </a:solidFill>
              </a:defRPr>
            </a:lvl1pPr>
          </a:lstStyle>
          <a:p>
            <a:fld id="{40CB52D3-0AE0-47AE-8124-420B54FC29B2}" type="slidenum">
              <a:rPr lang="th-TH" smtClean="0"/>
              <a:t>‹#›</a:t>
            </a:fld>
            <a:endParaRPr lang="th-TH"/>
          </a:p>
        </p:txBody>
      </p:sp>
      <p:sp>
        <p:nvSpPr>
          <p:cNvPr id="7" name="สี่เหลี่ยมผืนผ้า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สี่เหลี่ยมผืนผ้า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สี่เหลี่ยมผืนผ้า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ชื่อเรื่อง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h-TH"/>
              <a:t>คลิกเพื่อแก้ไขลักษณะชื่อเรื่องต้นแบบ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kumimoji="0" lang="th-TH"/>
              <a:t>คลิกเพื่อแก้ไขลักษณะชื่อเรื่องต้นแบบ</a:t>
            </a:r>
            <a:endParaRPr kumimoji="0" lang="en-US"/>
          </a:p>
        </p:txBody>
      </p:sp>
      <p:sp>
        <p:nvSpPr>
          <p:cNvPr id="3" name="ตัวยึดข้อความแนวตั้ง 2"/>
          <p:cNvSpPr>
            <a:spLocks noGrp="1"/>
          </p:cNvSpPr>
          <p:nvPr>
            <p:ph type="body" orient="vert" idx="1"/>
          </p:nvPr>
        </p:nvSpPr>
        <p:spPr/>
        <p:txBody>
          <a:bodyPr vert="eaVert"/>
          <a:lstStyle/>
          <a:p>
            <a:pPr lvl="0" eaLnBrk="1" latinLnBrk="0" hangingPunct="1"/>
            <a:r>
              <a:rPr lang="th-TH"/>
              <a:t>คลิกเพื่อแก้ไขลักษณะของข้อความต้นแบบ</a:t>
            </a:r>
          </a:p>
          <a:p>
            <a:pPr lvl="1" eaLnBrk="1" latinLnBrk="0" hangingPunct="1"/>
            <a:r>
              <a:rPr lang="th-TH"/>
              <a:t>ระดับที่สอง</a:t>
            </a:r>
          </a:p>
          <a:p>
            <a:pPr lvl="2" eaLnBrk="1" latinLnBrk="0" hangingPunct="1"/>
            <a:r>
              <a:rPr lang="th-TH"/>
              <a:t>ระดับที่สาม</a:t>
            </a:r>
          </a:p>
          <a:p>
            <a:pPr lvl="3" eaLnBrk="1" latinLnBrk="0" hangingPunct="1"/>
            <a:r>
              <a:rPr lang="th-TH"/>
              <a:t>ระดับที่สี่</a:t>
            </a:r>
          </a:p>
          <a:p>
            <a:pPr lvl="4" eaLnBrk="1" latinLnBrk="0" hangingPunct="1"/>
            <a:r>
              <a:rPr lang="th-TH"/>
              <a:t>ระดับที่ห้า</a:t>
            </a:r>
            <a:endParaRPr kumimoji="0" lang="en-US"/>
          </a:p>
        </p:txBody>
      </p:sp>
      <p:sp>
        <p:nvSpPr>
          <p:cNvPr id="4" name="ตัวยึดวันที่ 3"/>
          <p:cNvSpPr>
            <a:spLocks noGrp="1"/>
          </p:cNvSpPr>
          <p:nvPr>
            <p:ph type="dt" sz="half" idx="10"/>
          </p:nvPr>
        </p:nvSpPr>
        <p:spPr/>
        <p:txBody>
          <a:bodyPr/>
          <a:lstStyle/>
          <a:p>
            <a:fld id="{9BFD2355-D09D-4FA6-9F8B-54FC728321D5}" type="datetimeFigureOut">
              <a:rPr lang="th-TH" smtClean="0"/>
              <a:t>02/12/64</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40CB52D3-0AE0-47AE-8124-420B54FC29B2}" type="slidenum">
              <a:rPr lang="th-TH" smtClean="0"/>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ชื่อเรื่องแนวตั้ง 1"/>
          <p:cNvSpPr>
            <a:spLocks noGrp="1"/>
          </p:cNvSpPr>
          <p:nvPr>
            <p:ph type="title" orient="vert"/>
          </p:nvPr>
        </p:nvSpPr>
        <p:spPr>
          <a:xfrm>
            <a:off x="6629400" y="274641"/>
            <a:ext cx="2011680" cy="5851525"/>
          </a:xfrm>
        </p:spPr>
        <p:txBody>
          <a:bodyPr vert="eaVert"/>
          <a:lstStyle/>
          <a:p>
            <a:r>
              <a:rPr kumimoji="0" lang="th-TH"/>
              <a:t>คลิกเพื่อแก้ไขลักษณะชื่อเรื่องต้นแบบ</a:t>
            </a:r>
            <a:endParaRPr kumimoji="0" lang="en-US"/>
          </a:p>
        </p:txBody>
      </p:sp>
      <p:sp>
        <p:nvSpPr>
          <p:cNvPr id="3" name="ตัวยึดข้อความแนวตั้ง 2"/>
          <p:cNvSpPr>
            <a:spLocks noGrp="1"/>
          </p:cNvSpPr>
          <p:nvPr>
            <p:ph type="body" orient="vert" idx="1"/>
          </p:nvPr>
        </p:nvSpPr>
        <p:spPr>
          <a:xfrm>
            <a:off x="914400" y="274640"/>
            <a:ext cx="5562600" cy="5851525"/>
          </a:xfrm>
        </p:spPr>
        <p:txBody>
          <a:bodyPr vert="eaVert"/>
          <a:lstStyle/>
          <a:p>
            <a:pPr lvl="0" eaLnBrk="1" latinLnBrk="0" hangingPunct="1"/>
            <a:r>
              <a:rPr lang="th-TH"/>
              <a:t>คลิกเพื่อแก้ไขลักษณะของข้อความต้นแบบ</a:t>
            </a:r>
          </a:p>
          <a:p>
            <a:pPr lvl="1" eaLnBrk="1" latinLnBrk="0" hangingPunct="1"/>
            <a:r>
              <a:rPr lang="th-TH"/>
              <a:t>ระดับที่สอง</a:t>
            </a:r>
          </a:p>
          <a:p>
            <a:pPr lvl="2" eaLnBrk="1" latinLnBrk="0" hangingPunct="1"/>
            <a:r>
              <a:rPr lang="th-TH"/>
              <a:t>ระดับที่สาม</a:t>
            </a:r>
          </a:p>
          <a:p>
            <a:pPr lvl="3" eaLnBrk="1" latinLnBrk="0" hangingPunct="1"/>
            <a:r>
              <a:rPr lang="th-TH"/>
              <a:t>ระดับที่สี่</a:t>
            </a:r>
          </a:p>
          <a:p>
            <a:pPr lvl="4" eaLnBrk="1" latinLnBrk="0" hangingPunct="1"/>
            <a:r>
              <a:rPr lang="th-TH"/>
              <a:t>ระดับที่ห้า</a:t>
            </a:r>
            <a:endParaRPr kumimoji="0" lang="en-US"/>
          </a:p>
        </p:txBody>
      </p:sp>
      <p:sp>
        <p:nvSpPr>
          <p:cNvPr id="4" name="ตัวยึดวันที่ 3"/>
          <p:cNvSpPr>
            <a:spLocks noGrp="1"/>
          </p:cNvSpPr>
          <p:nvPr>
            <p:ph type="dt" sz="half" idx="10"/>
          </p:nvPr>
        </p:nvSpPr>
        <p:spPr/>
        <p:txBody>
          <a:bodyPr/>
          <a:lstStyle/>
          <a:p>
            <a:fld id="{9BFD2355-D09D-4FA6-9F8B-54FC728321D5}" type="datetimeFigureOut">
              <a:rPr lang="th-TH" smtClean="0"/>
              <a:t>02/12/64</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40CB52D3-0AE0-47AE-8124-420B54FC29B2}" type="slidenum">
              <a:rPr lang="th-TH" smtClean="0"/>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kumimoji="0" lang="th-TH"/>
              <a:t>คลิกเพื่อแก้ไขลักษณะชื่อเรื่องต้นแบบ</a:t>
            </a:r>
            <a:endParaRPr kumimoji="0" lang="en-US"/>
          </a:p>
        </p:txBody>
      </p:sp>
      <p:sp>
        <p:nvSpPr>
          <p:cNvPr id="4" name="ตัวยึดวันที่ 3"/>
          <p:cNvSpPr>
            <a:spLocks noGrp="1"/>
          </p:cNvSpPr>
          <p:nvPr>
            <p:ph type="dt" sz="half" idx="10"/>
          </p:nvPr>
        </p:nvSpPr>
        <p:spPr/>
        <p:txBody>
          <a:bodyPr/>
          <a:lstStyle/>
          <a:p>
            <a:fld id="{9BFD2355-D09D-4FA6-9F8B-54FC728321D5}" type="datetimeFigureOut">
              <a:rPr lang="th-TH" smtClean="0"/>
              <a:t>02/12/64</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40CB52D3-0AE0-47AE-8124-420B54FC29B2}" type="slidenum">
              <a:rPr lang="th-TH" smtClean="0"/>
              <a:t>‹#›</a:t>
            </a:fld>
            <a:endParaRPr lang="th-TH"/>
          </a:p>
        </p:txBody>
      </p:sp>
      <p:sp>
        <p:nvSpPr>
          <p:cNvPr id="8" name="ตัวยึดเนื้อหา 7"/>
          <p:cNvSpPr>
            <a:spLocks noGrp="1"/>
          </p:cNvSpPr>
          <p:nvPr>
            <p:ph sz="quarter" idx="1"/>
          </p:nvPr>
        </p:nvSpPr>
        <p:spPr>
          <a:xfrm>
            <a:off x="914400" y="1447800"/>
            <a:ext cx="7772400" cy="4572000"/>
          </a:xfrm>
        </p:spPr>
        <p:txBody>
          <a:bodyPr vert="horz"/>
          <a:lstStyle/>
          <a:p>
            <a:pPr lvl="0" eaLnBrk="1" latinLnBrk="0" hangingPunct="1"/>
            <a:r>
              <a:rPr lang="th-TH"/>
              <a:t>คลิกเพื่อแก้ไขลักษณะของข้อความต้นแบบ</a:t>
            </a:r>
          </a:p>
          <a:p>
            <a:pPr lvl="1" eaLnBrk="1" latinLnBrk="0" hangingPunct="1"/>
            <a:r>
              <a:rPr lang="th-TH"/>
              <a:t>ระดับที่สอง</a:t>
            </a:r>
          </a:p>
          <a:p>
            <a:pPr lvl="2" eaLnBrk="1" latinLnBrk="0" hangingPunct="1"/>
            <a:r>
              <a:rPr lang="th-TH"/>
              <a:t>ระดับที่สาม</a:t>
            </a:r>
          </a:p>
          <a:p>
            <a:pPr lvl="3" eaLnBrk="1" latinLnBrk="0" hangingPunct="1"/>
            <a:r>
              <a:rPr lang="th-TH"/>
              <a:t>ระดับที่สี่</a:t>
            </a:r>
          </a:p>
          <a:p>
            <a:pPr lvl="4" eaLnBrk="1" latinLnBrk="0" hangingPunct="1"/>
            <a:r>
              <a:rPr lang="th-TH"/>
              <a:t>ระดับที่ห้า</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ส่วนหัวของส่วน">
    <p:bg>
      <p:bgRef idx="1003">
        <a:schemeClr val="bg1"/>
      </p:bgRef>
    </p:bg>
    <p:spTree>
      <p:nvGrpSpPr>
        <p:cNvPr id="1" name=""/>
        <p:cNvGrpSpPr/>
        <p:nvPr/>
      </p:nvGrpSpPr>
      <p:grpSpPr>
        <a:xfrm>
          <a:off x="0" y="0"/>
          <a:ext cx="0" cy="0"/>
          <a:chOff x="0" y="0"/>
          <a:chExt cx="0" cy="0"/>
        </a:xfrm>
      </p:grpSpPr>
      <p:sp>
        <p:nvSpPr>
          <p:cNvPr id="11" name="สี่เหลี่ยมผืนผ้า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สี่เหลี่ยมมุมมน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ชื่อเรื่อง 1"/>
          <p:cNvSpPr>
            <a:spLocks noGrp="1"/>
          </p:cNvSpPr>
          <p:nvPr>
            <p:ph type="title"/>
          </p:nvPr>
        </p:nvSpPr>
        <p:spPr>
          <a:xfrm>
            <a:off x="722313" y="952500"/>
            <a:ext cx="7772400" cy="1362075"/>
          </a:xfrm>
        </p:spPr>
        <p:txBody>
          <a:bodyPr anchor="b" anchorCtr="0"/>
          <a:lstStyle>
            <a:lvl1pPr algn="l">
              <a:buNone/>
              <a:defRPr sz="4000" b="0" cap="none"/>
            </a:lvl1pPr>
          </a:lstStyle>
          <a:p>
            <a:r>
              <a:rPr kumimoji="0" lang="th-TH"/>
              <a:t>คลิกเพื่อแก้ไขลักษณะชื่อเรื่องต้นแบบ</a:t>
            </a:r>
            <a:endParaRPr kumimoji="0" lang="en-US"/>
          </a:p>
        </p:txBody>
      </p:sp>
      <p:sp>
        <p:nvSpPr>
          <p:cNvPr id="3" name="ตัวยึดข้อความ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h-TH"/>
              <a:t>คลิกเพื่อแก้ไขลักษณะของข้อความต้นแบบ</a:t>
            </a:r>
          </a:p>
        </p:txBody>
      </p:sp>
      <p:sp>
        <p:nvSpPr>
          <p:cNvPr id="4" name="ตัวยึดวันที่ 3"/>
          <p:cNvSpPr>
            <a:spLocks noGrp="1"/>
          </p:cNvSpPr>
          <p:nvPr>
            <p:ph type="dt" sz="half" idx="10"/>
          </p:nvPr>
        </p:nvSpPr>
        <p:spPr/>
        <p:txBody>
          <a:bodyPr/>
          <a:lstStyle/>
          <a:p>
            <a:fld id="{9BFD2355-D09D-4FA6-9F8B-54FC728321D5}" type="datetimeFigureOut">
              <a:rPr lang="th-TH" smtClean="0"/>
              <a:t>02/12/64</a:t>
            </a:fld>
            <a:endParaRPr lang="th-TH"/>
          </a:p>
        </p:txBody>
      </p:sp>
      <p:sp>
        <p:nvSpPr>
          <p:cNvPr id="5" name="ตัวยึดท้ายกระดาษ 4"/>
          <p:cNvSpPr>
            <a:spLocks noGrp="1"/>
          </p:cNvSpPr>
          <p:nvPr>
            <p:ph type="ftr" sz="quarter" idx="11"/>
          </p:nvPr>
        </p:nvSpPr>
        <p:spPr>
          <a:xfrm>
            <a:off x="800100" y="6172200"/>
            <a:ext cx="4000500" cy="457200"/>
          </a:xfrm>
        </p:spPr>
        <p:txBody>
          <a:bodyPr/>
          <a:lstStyle/>
          <a:p>
            <a:endParaRPr lang="th-TH"/>
          </a:p>
        </p:txBody>
      </p:sp>
      <p:sp>
        <p:nvSpPr>
          <p:cNvPr id="7" name="สี่เหลี่ยมผืนผ้า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สี่เหลี่ยมผืนผ้า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สี่เหลี่ยมผืนผ้า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ตัวยึดหมายเลขภาพนิ่ง 5"/>
          <p:cNvSpPr>
            <a:spLocks noGrp="1"/>
          </p:cNvSpPr>
          <p:nvPr>
            <p:ph type="sldNum" sz="quarter" idx="12"/>
          </p:nvPr>
        </p:nvSpPr>
        <p:spPr>
          <a:xfrm>
            <a:off x="146304" y="6208776"/>
            <a:ext cx="457200" cy="457200"/>
          </a:xfrm>
        </p:spPr>
        <p:txBody>
          <a:bodyPr/>
          <a:lstStyle/>
          <a:p>
            <a:fld id="{40CB52D3-0AE0-47AE-8124-420B54FC29B2}" type="slidenum">
              <a:rPr lang="th-TH" smtClean="0"/>
              <a:t>‹#›</a:t>
            </a:fld>
            <a:endParaRPr lang="th-TH"/>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kumimoji="0" lang="th-TH"/>
              <a:t>คลิกเพื่อแก้ไขลักษณะชื่อเรื่องต้นแบบ</a:t>
            </a:r>
            <a:endParaRPr kumimoji="0" lang="en-US"/>
          </a:p>
        </p:txBody>
      </p:sp>
      <p:sp>
        <p:nvSpPr>
          <p:cNvPr id="5" name="ตัวยึดวันที่ 4"/>
          <p:cNvSpPr>
            <a:spLocks noGrp="1"/>
          </p:cNvSpPr>
          <p:nvPr>
            <p:ph type="dt" sz="half" idx="10"/>
          </p:nvPr>
        </p:nvSpPr>
        <p:spPr/>
        <p:txBody>
          <a:bodyPr/>
          <a:lstStyle/>
          <a:p>
            <a:fld id="{9BFD2355-D09D-4FA6-9F8B-54FC728321D5}" type="datetimeFigureOut">
              <a:rPr lang="th-TH" smtClean="0"/>
              <a:t>02/12/64</a:t>
            </a:fld>
            <a:endParaRPr lang="th-TH"/>
          </a:p>
        </p:txBody>
      </p:sp>
      <p:sp>
        <p:nvSpPr>
          <p:cNvPr id="6" name="ตัวยึดท้ายกระดาษ 5"/>
          <p:cNvSpPr>
            <a:spLocks noGrp="1"/>
          </p:cNvSpPr>
          <p:nvPr>
            <p:ph type="ftr" sz="quarter" idx="11"/>
          </p:nvPr>
        </p:nvSpPr>
        <p:spPr/>
        <p:txBody>
          <a:bodyPr/>
          <a:lstStyle/>
          <a:p>
            <a:endParaRPr lang="th-TH"/>
          </a:p>
        </p:txBody>
      </p:sp>
      <p:sp>
        <p:nvSpPr>
          <p:cNvPr id="7" name="ตัวยึดหมายเลขภาพนิ่ง 6"/>
          <p:cNvSpPr>
            <a:spLocks noGrp="1"/>
          </p:cNvSpPr>
          <p:nvPr>
            <p:ph type="sldNum" sz="quarter" idx="12"/>
          </p:nvPr>
        </p:nvSpPr>
        <p:spPr/>
        <p:txBody>
          <a:bodyPr/>
          <a:lstStyle/>
          <a:p>
            <a:fld id="{40CB52D3-0AE0-47AE-8124-420B54FC29B2}" type="slidenum">
              <a:rPr lang="th-TH" smtClean="0"/>
              <a:t>‹#›</a:t>
            </a:fld>
            <a:endParaRPr lang="th-TH"/>
          </a:p>
        </p:txBody>
      </p:sp>
      <p:sp>
        <p:nvSpPr>
          <p:cNvPr id="9" name="ตัวยึดเนื้อหา 8"/>
          <p:cNvSpPr>
            <a:spLocks noGrp="1"/>
          </p:cNvSpPr>
          <p:nvPr>
            <p:ph sz="quarter" idx="1"/>
          </p:nvPr>
        </p:nvSpPr>
        <p:spPr>
          <a:xfrm>
            <a:off x="914400" y="1447800"/>
            <a:ext cx="3749040" cy="4572000"/>
          </a:xfrm>
        </p:spPr>
        <p:txBody>
          <a:bodyPr vert="horz"/>
          <a:lstStyle/>
          <a:p>
            <a:pPr lvl="0" eaLnBrk="1" latinLnBrk="0" hangingPunct="1"/>
            <a:r>
              <a:rPr lang="th-TH"/>
              <a:t>คลิกเพื่อแก้ไขลักษณะของข้อความต้นแบบ</a:t>
            </a:r>
          </a:p>
          <a:p>
            <a:pPr lvl="1" eaLnBrk="1" latinLnBrk="0" hangingPunct="1"/>
            <a:r>
              <a:rPr lang="th-TH"/>
              <a:t>ระดับที่สอง</a:t>
            </a:r>
          </a:p>
          <a:p>
            <a:pPr lvl="2" eaLnBrk="1" latinLnBrk="0" hangingPunct="1"/>
            <a:r>
              <a:rPr lang="th-TH"/>
              <a:t>ระดับที่สาม</a:t>
            </a:r>
          </a:p>
          <a:p>
            <a:pPr lvl="3" eaLnBrk="1" latinLnBrk="0" hangingPunct="1"/>
            <a:r>
              <a:rPr lang="th-TH"/>
              <a:t>ระดับที่สี่</a:t>
            </a:r>
          </a:p>
          <a:p>
            <a:pPr lvl="4" eaLnBrk="1" latinLnBrk="0" hangingPunct="1"/>
            <a:r>
              <a:rPr lang="th-TH"/>
              <a:t>ระดับที่ห้า</a:t>
            </a:r>
            <a:endParaRPr kumimoji="0" lang="en-US"/>
          </a:p>
        </p:txBody>
      </p:sp>
      <p:sp>
        <p:nvSpPr>
          <p:cNvPr id="11" name="ตัวยึดเนื้อหา 10"/>
          <p:cNvSpPr>
            <a:spLocks noGrp="1"/>
          </p:cNvSpPr>
          <p:nvPr>
            <p:ph sz="quarter" idx="2"/>
          </p:nvPr>
        </p:nvSpPr>
        <p:spPr>
          <a:xfrm>
            <a:off x="4933950" y="1447800"/>
            <a:ext cx="3749040" cy="4572000"/>
          </a:xfrm>
        </p:spPr>
        <p:txBody>
          <a:bodyPr vert="horz"/>
          <a:lstStyle/>
          <a:p>
            <a:pPr lvl="0" eaLnBrk="1" latinLnBrk="0" hangingPunct="1"/>
            <a:r>
              <a:rPr lang="th-TH"/>
              <a:t>คลิกเพื่อแก้ไขลักษณะของข้อความต้นแบบ</a:t>
            </a:r>
          </a:p>
          <a:p>
            <a:pPr lvl="1" eaLnBrk="1" latinLnBrk="0" hangingPunct="1"/>
            <a:r>
              <a:rPr lang="th-TH"/>
              <a:t>ระดับที่สอง</a:t>
            </a:r>
          </a:p>
          <a:p>
            <a:pPr lvl="2" eaLnBrk="1" latinLnBrk="0" hangingPunct="1"/>
            <a:r>
              <a:rPr lang="th-TH"/>
              <a:t>ระดับที่สาม</a:t>
            </a:r>
          </a:p>
          <a:p>
            <a:pPr lvl="3" eaLnBrk="1" latinLnBrk="0" hangingPunct="1"/>
            <a:r>
              <a:rPr lang="th-TH"/>
              <a:t>ระดับที่สี่</a:t>
            </a:r>
          </a:p>
          <a:p>
            <a:pPr lvl="4" eaLnBrk="1" latinLnBrk="0" hangingPunct="1"/>
            <a:r>
              <a:rPr lang="th-TH"/>
              <a:t>ระดับที่ห้า</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การเปรียบเทียบ">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914400" y="273050"/>
            <a:ext cx="7772400" cy="1143000"/>
          </a:xfrm>
        </p:spPr>
        <p:txBody>
          <a:bodyPr anchor="b" anchorCtr="0"/>
          <a:lstStyle>
            <a:lvl1pPr>
              <a:defRPr/>
            </a:lvl1pPr>
          </a:lstStyle>
          <a:p>
            <a:r>
              <a:rPr kumimoji="0" lang="th-TH"/>
              <a:t>คลิกเพื่อแก้ไขลักษณะชื่อเรื่องต้นแบบ</a:t>
            </a:r>
            <a:endParaRPr kumimoji="0" lang="en-US"/>
          </a:p>
        </p:txBody>
      </p:sp>
      <p:sp>
        <p:nvSpPr>
          <p:cNvPr id="3" name="ตัวยึดข้อความ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h-TH"/>
              <a:t>คลิกเพื่อแก้ไขลักษณะของข้อความต้นแบบ</a:t>
            </a:r>
          </a:p>
        </p:txBody>
      </p:sp>
      <p:sp>
        <p:nvSpPr>
          <p:cNvPr id="4" name="ตัวยึดข้อความ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h-TH"/>
              <a:t>คลิกเพื่อแก้ไขลักษณะของข้อความต้นแบบ</a:t>
            </a:r>
          </a:p>
        </p:txBody>
      </p:sp>
      <p:sp>
        <p:nvSpPr>
          <p:cNvPr id="7" name="ตัวยึดวันที่ 6"/>
          <p:cNvSpPr>
            <a:spLocks noGrp="1"/>
          </p:cNvSpPr>
          <p:nvPr>
            <p:ph type="dt" sz="half" idx="10"/>
          </p:nvPr>
        </p:nvSpPr>
        <p:spPr/>
        <p:txBody>
          <a:bodyPr/>
          <a:lstStyle/>
          <a:p>
            <a:fld id="{9BFD2355-D09D-4FA6-9F8B-54FC728321D5}" type="datetimeFigureOut">
              <a:rPr lang="th-TH" smtClean="0"/>
              <a:t>02/12/64</a:t>
            </a:fld>
            <a:endParaRPr lang="th-TH"/>
          </a:p>
        </p:txBody>
      </p:sp>
      <p:sp>
        <p:nvSpPr>
          <p:cNvPr id="8" name="ตัวยึดท้ายกระดาษ 7"/>
          <p:cNvSpPr>
            <a:spLocks noGrp="1"/>
          </p:cNvSpPr>
          <p:nvPr>
            <p:ph type="ftr" sz="quarter" idx="11"/>
          </p:nvPr>
        </p:nvSpPr>
        <p:spPr/>
        <p:txBody>
          <a:bodyPr/>
          <a:lstStyle/>
          <a:p>
            <a:endParaRPr lang="th-TH"/>
          </a:p>
        </p:txBody>
      </p:sp>
      <p:sp>
        <p:nvSpPr>
          <p:cNvPr id="9" name="ตัวยึดหมายเลขภาพนิ่ง 8"/>
          <p:cNvSpPr>
            <a:spLocks noGrp="1"/>
          </p:cNvSpPr>
          <p:nvPr>
            <p:ph type="sldNum" sz="quarter" idx="12"/>
          </p:nvPr>
        </p:nvSpPr>
        <p:spPr/>
        <p:txBody>
          <a:bodyPr/>
          <a:lstStyle/>
          <a:p>
            <a:fld id="{40CB52D3-0AE0-47AE-8124-420B54FC29B2}" type="slidenum">
              <a:rPr lang="th-TH" smtClean="0"/>
              <a:t>‹#›</a:t>
            </a:fld>
            <a:endParaRPr lang="th-TH"/>
          </a:p>
        </p:txBody>
      </p:sp>
      <p:sp>
        <p:nvSpPr>
          <p:cNvPr id="11" name="ตัวยึดเนื้อหา 10"/>
          <p:cNvSpPr>
            <a:spLocks noGrp="1"/>
          </p:cNvSpPr>
          <p:nvPr>
            <p:ph sz="half" idx="2"/>
          </p:nvPr>
        </p:nvSpPr>
        <p:spPr>
          <a:xfrm>
            <a:off x="914400" y="2247900"/>
            <a:ext cx="3733800" cy="3886200"/>
          </a:xfrm>
        </p:spPr>
        <p:txBody>
          <a:bodyPr vert="horz"/>
          <a:lstStyle/>
          <a:p>
            <a:pPr lvl="0" eaLnBrk="1" latinLnBrk="0" hangingPunct="1"/>
            <a:r>
              <a:rPr lang="th-TH"/>
              <a:t>คลิกเพื่อแก้ไขลักษณะของข้อความต้นแบบ</a:t>
            </a:r>
          </a:p>
          <a:p>
            <a:pPr lvl="1" eaLnBrk="1" latinLnBrk="0" hangingPunct="1"/>
            <a:r>
              <a:rPr lang="th-TH"/>
              <a:t>ระดับที่สอง</a:t>
            </a:r>
          </a:p>
          <a:p>
            <a:pPr lvl="2" eaLnBrk="1" latinLnBrk="0" hangingPunct="1"/>
            <a:r>
              <a:rPr lang="th-TH"/>
              <a:t>ระดับที่สาม</a:t>
            </a:r>
          </a:p>
          <a:p>
            <a:pPr lvl="3" eaLnBrk="1" latinLnBrk="0" hangingPunct="1"/>
            <a:r>
              <a:rPr lang="th-TH"/>
              <a:t>ระดับที่สี่</a:t>
            </a:r>
          </a:p>
          <a:p>
            <a:pPr lvl="4" eaLnBrk="1" latinLnBrk="0" hangingPunct="1"/>
            <a:r>
              <a:rPr lang="th-TH"/>
              <a:t>ระดับที่ห้า</a:t>
            </a:r>
            <a:endParaRPr kumimoji="0" lang="en-US"/>
          </a:p>
        </p:txBody>
      </p:sp>
      <p:sp>
        <p:nvSpPr>
          <p:cNvPr id="13" name="ตัวยึดเนื้อหา 12"/>
          <p:cNvSpPr>
            <a:spLocks noGrp="1"/>
          </p:cNvSpPr>
          <p:nvPr>
            <p:ph sz="half" idx="4"/>
          </p:nvPr>
        </p:nvSpPr>
        <p:spPr>
          <a:xfrm>
            <a:off x="4953000" y="2247900"/>
            <a:ext cx="3733800" cy="3886200"/>
          </a:xfrm>
        </p:spPr>
        <p:txBody>
          <a:bodyPr vert="horz"/>
          <a:lstStyle/>
          <a:p>
            <a:pPr lvl="0" eaLnBrk="1" latinLnBrk="0" hangingPunct="1"/>
            <a:r>
              <a:rPr lang="th-TH"/>
              <a:t>คลิกเพื่อแก้ไขลักษณะของข้อความต้นแบบ</a:t>
            </a:r>
          </a:p>
          <a:p>
            <a:pPr lvl="1" eaLnBrk="1" latinLnBrk="0" hangingPunct="1"/>
            <a:r>
              <a:rPr lang="th-TH"/>
              <a:t>ระดับที่สอง</a:t>
            </a:r>
          </a:p>
          <a:p>
            <a:pPr lvl="2" eaLnBrk="1" latinLnBrk="0" hangingPunct="1"/>
            <a:r>
              <a:rPr lang="th-TH"/>
              <a:t>ระดับที่สาม</a:t>
            </a:r>
          </a:p>
          <a:p>
            <a:pPr lvl="3" eaLnBrk="1" latinLnBrk="0" hangingPunct="1"/>
            <a:r>
              <a:rPr lang="th-TH"/>
              <a:t>ระดับที่สี่</a:t>
            </a:r>
          </a:p>
          <a:p>
            <a:pPr lvl="4" eaLnBrk="1" latinLnBrk="0" hangingPunct="1"/>
            <a:r>
              <a:rPr lang="th-TH"/>
              <a:t>ระดับที่ห้า</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kumimoji="0" lang="th-TH"/>
              <a:t>คลิกเพื่อแก้ไขลักษณะชื่อเรื่องต้นแบบ</a:t>
            </a:r>
            <a:endParaRPr kumimoji="0" lang="en-US"/>
          </a:p>
        </p:txBody>
      </p:sp>
      <p:sp>
        <p:nvSpPr>
          <p:cNvPr id="3" name="ตัวยึดวันที่ 2"/>
          <p:cNvSpPr>
            <a:spLocks noGrp="1"/>
          </p:cNvSpPr>
          <p:nvPr>
            <p:ph type="dt" sz="half" idx="10"/>
          </p:nvPr>
        </p:nvSpPr>
        <p:spPr/>
        <p:txBody>
          <a:bodyPr/>
          <a:lstStyle/>
          <a:p>
            <a:fld id="{9BFD2355-D09D-4FA6-9F8B-54FC728321D5}" type="datetimeFigureOut">
              <a:rPr lang="th-TH" smtClean="0"/>
              <a:t>02/12/64</a:t>
            </a:fld>
            <a:endParaRPr lang="th-TH"/>
          </a:p>
        </p:txBody>
      </p:sp>
      <p:sp>
        <p:nvSpPr>
          <p:cNvPr id="4" name="ตัวยึดท้ายกระดาษ 3"/>
          <p:cNvSpPr>
            <a:spLocks noGrp="1"/>
          </p:cNvSpPr>
          <p:nvPr>
            <p:ph type="ftr" sz="quarter" idx="11"/>
          </p:nvPr>
        </p:nvSpPr>
        <p:spPr/>
        <p:txBody>
          <a:bodyPr/>
          <a:lstStyle/>
          <a:p>
            <a:endParaRPr lang="th-TH"/>
          </a:p>
        </p:txBody>
      </p:sp>
      <p:sp>
        <p:nvSpPr>
          <p:cNvPr id="5" name="ตัวยึดหมายเลขภาพนิ่ง 4"/>
          <p:cNvSpPr>
            <a:spLocks noGrp="1"/>
          </p:cNvSpPr>
          <p:nvPr>
            <p:ph type="sldNum" sz="quarter" idx="12"/>
          </p:nvPr>
        </p:nvSpPr>
        <p:spPr/>
        <p:txBody>
          <a:bodyPr/>
          <a:lstStyle/>
          <a:p>
            <a:fld id="{40CB52D3-0AE0-47AE-8124-420B54FC29B2}" type="slidenum">
              <a:rPr lang="th-TH" smtClean="0"/>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ตัวยึดวันที่ 1"/>
          <p:cNvSpPr>
            <a:spLocks noGrp="1"/>
          </p:cNvSpPr>
          <p:nvPr>
            <p:ph type="dt" sz="half" idx="10"/>
          </p:nvPr>
        </p:nvSpPr>
        <p:spPr/>
        <p:txBody>
          <a:bodyPr/>
          <a:lstStyle/>
          <a:p>
            <a:fld id="{9BFD2355-D09D-4FA6-9F8B-54FC728321D5}" type="datetimeFigureOut">
              <a:rPr lang="th-TH" smtClean="0"/>
              <a:t>02/12/64</a:t>
            </a:fld>
            <a:endParaRPr lang="th-TH"/>
          </a:p>
        </p:txBody>
      </p:sp>
      <p:sp>
        <p:nvSpPr>
          <p:cNvPr id="3" name="ตัวยึดท้ายกระดาษ 2"/>
          <p:cNvSpPr>
            <a:spLocks noGrp="1"/>
          </p:cNvSpPr>
          <p:nvPr>
            <p:ph type="ftr" sz="quarter" idx="11"/>
          </p:nvPr>
        </p:nvSpPr>
        <p:spPr/>
        <p:txBody>
          <a:bodyPr/>
          <a:lstStyle/>
          <a:p>
            <a:endParaRPr lang="th-TH"/>
          </a:p>
        </p:txBody>
      </p:sp>
      <p:sp>
        <p:nvSpPr>
          <p:cNvPr id="4" name="ตัวยึดหมายเลขภาพนิ่ง 3"/>
          <p:cNvSpPr>
            <a:spLocks noGrp="1"/>
          </p:cNvSpPr>
          <p:nvPr>
            <p:ph type="sldNum" sz="quarter" idx="12"/>
          </p:nvPr>
        </p:nvSpPr>
        <p:spPr/>
        <p:txBody>
          <a:bodyPr/>
          <a:lstStyle/>
          <a:p>
            <a:fld id="{40CB52D3-0AE0-47AE-8124-420B54FC29B2}" type="slidenum">
              <a:rPr lang="th-TH" smtClean="0"/>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8" name="สี่เหลี่ยมผืนผ้า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สี่เหลี่ยมมุมมน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ชื่อเรื่อง 1"/>
          <p:cNvSpPr>
            <a:spLocks noGrp="1"/>
          </p:cNvSpPr>
          <p:nvPr>
            <p:ph type="title"/>
          </p:nvPr>
        </p:nvSpPr>
        <p:spPr>
          <a:xfrm>
            <a:off x="914400" y="273050"/>
            <a:ext cx="7772400" cy="1143000"/>
          </a:xfrm>
        </p:spPr>
        <p:txBody>
          <a:bodyPr anchor="b" anchorCtr="0"/>
          <a:lstStyle>
            <a:lvl1pPr algn="l">
              <a:buNone/>
              <a:defRPr sz="4000" b="0"/>
            </a:lvl1pPr>
          </a:lstStyle>
          <a:p>
            <a:r>
              <a:rPr kumimoji="0" lang="th-TH"/>
              <a:t>คลิกเพื่อแก้ไขลักษณะชื่อเรื่องต้นแบบ</a:t>
            </a:r>
            <a:endParaRPr kumimoji="0" lang="en-US"/>
          </a:p>
        </p:txBody>
      </p:sp>
      <p:sp>
        <p:nvSpPr>
          <p:cNvPr id="3" name="ตัวยึดข้อความ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h-TH"/>
              <a:t>คลิกเพื่อแก้ไขลักษณะของข้อความต้นแบบ</a:t>
            </a:r>
          </a:p>
        </p:txBody>
      </p:sp>
      <p:sp>
        <p:nvSpPr>
          <p:cNvPr id="5" name="ตัวยึดวันที่ 4"/>
          <p:cNvSpPr>
            <a:spLocks noGrp="1"/>
          </p:cNvSpPr>
          <p:nvPr>
            <p:ph type="dt" sz="half" idx="10"/>
          </p:nvPr>
        </p:nvSpPr>
        <p:spPr/>
        <p:txBody>
          <a:bodyPr/>
          <a:lstStyle/>
          <a:p>
            <a:fld id="{9BFD2355-D09D-4FA6-9F8B-54FC728321D5}" type="datetimeFigureOut">
              <a:rPr lang="th-TH" smtClean="0"/>
              <a:t>02/12/64</a:t>
            </a:fld>
            <a:endParaRPr lang="th-TH"/>
          </a:p>
        </p:txBody>
      </p:sp>
      <p:sp>
        <p:nvSpPr>
          <p:cNvPr id="6" name="ตัวยึดท้ายกระดาษ 5"/>
          <p:cNvSpPr>
            <a:spLocks noGrp="1"/>
          </p:cNvSpPr>
          <p:nvPr>
            <p:ph type="ftr" sz="quarter" idx="11"/>
          </p:nvPr>
        </p:nvSpPr>
        <p:spPr/>
        <p:txBody>
          <a:bodyPr/>
          <a:lstStyle/>
          <a:p>
            <a:endParaRPr lang="th-TH"/>
          </a:p>
        </p:txBody>
      </p:sp>
      <p:sp>
        <p:nvSpPr>
          <p:cNvPr id="7" name="ตัวยึดหมายเลขภาพนิ่ง 6"/>
          <p:cNvSpPr>
            <a:spLocks noGrp="1"/>
          </p:cNvSpPr>
          <p:nvPr>
            <p:ph type="sldNum" sz="quarter" idx="12"/>
          </p:nvPr>
        </p:nvSpPr>
        <p:spPr/>
        <p:txBody>
          <a:bodyPr/>
          <a:lstStyle/>
          <a:p>
            <a:fld id="{40CB52D3-0AE0-47AE-8124-420B54FC29B2}" type="slidenum">
              <a:rPr lang="th-TH" smtClean="0"/>
              <a:t>‹#›</a:t>
            </a:fld>
            <a:endParaRPr lang="th-TH"/>
          </a:p>
        </p:txBody>
      </p:sp>
      <p:sp>
        <p:nvSpPr>
          <p:cNvPr id="11" name="ตัวยึดเนื้อหา 10"/>
          <p:cNvSpPr>
            <a:spLocks noGrp="1"/>
          </p:cNvSpPr>
          <p:nvPr>
            <p:ph sz="quarter" idx="1"/>
          </p:nvPr>
        </p:nvSpPr>
        <p:spPr>
          <a:xfrm>
            <a:off x="2971800" y="1600200"/>
            <a:ext cx="5715000" cy="4495800"/>
          </a:xfrm>
        </p:spPr>
        <p:txBody>
          <a:bodyPr vert="horz"/>
          <a:lstStyle/>
          <a:p>
            <a:pPr lvl="0" eaLnBrk="1" latinLnBrk="0" hangingPunct="1"/>
            <a:r>
              <a:rPr lang="th-TH"/>
              <a:t>คลิกเพื่อแก้ไขลักษณะของข้อความต้นแบบ</a:t>
            </a:r>
          </a:p>
          <a:p>
            <a:pPr lvl="1" eaLnBrk="1" latinLnBrk="0" hangingPunct="1"/>
            <a:r>
              <a:rPr lang="th-TH"/>
              <a:t>ระดับที่สอง</a:t>
            </a:r>
          </a:p>
          <a:p>
            <a:pPr lvl="2" eaLnBrk="1" latinLnBrk="0" hangingPunct="1"/>
            <a:r>
              <a:rPr lang="th-TH"/>
              <a:t>ระดับที่สาม</a:t>
            </a:r>
          </a:p>
          <a:p>
            <a:pPr lvl="3" eaLnBrk="1" latinLnBrk="0" hangingPunct="1"/>
            <a:r>
              <a:rPr lang="th-TH"/>
              <a:t>ระดับที่สี่</a:t>
            </a:r>
          </a:p>
          <a:p>
            <a:pPr lvl="4" eaLnBrk="1" latinLnBrk="0" hangingPunct="1"/>
            <a:r>
              <a:rPr lang="th-TH"/>
              <a:t>ระดับที่ห้า</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รูปภาพ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h-TH"/>
              <a:t>คลิกเพื่อแก้ไขลักษณะชื่อเรื่องต้นแบบ</a:t>
            </a:r>
            <a:endParaRPr kumimoji="0" lang="en-US"/>
          </a:p>
        </p:txBody>
      </p:sp>
      <p:sp>
        <p:nvSpPr>
          <p:cNvPr id="4" name="ตัวยึดข้อความ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h-TH"/>
              <a:t>คลิกเพื่อแก้ไขลักษณะของข้อความต้นแบบ</a:t>
            </a:r>
          </a:p>
        </p:txBody>
      </p:sp>
      <p:sp>
        <p:nvSpPr>
          <p:cNvPr id="5" name="ตัวยึดวันที่ 4"/>
          <p:cNvSpPr>
            <a:spLocks noGrp="1"/>
          </p:cNvSpPr>
          <p:nvPr>
            <p:ph type="dt" sz="half" idx="10"/>
          </p:nvPr>
        </p:nvSpPr>
        <p:spPr/>
        <p:txBody>
          <a:bodyPr/>
          <a:lstStyle/>
          <a:p>
            <a:fld id="{9BFD2355-D09D-4FA6-9F8B-54FC728321D5}" type="datetimeFigureOut">
              <a:rPr lang="th-TH" smtClean="0"/>
              <a:t>02/12/64</a:t>
            </a:fld>
            <a:endParaRPr lang="th-TH"/>
          </a:p>
        </p:txBody>
      </p:sp>
      <p:sp>
        <p:nvSpPr>
          <p:cNvPr id="6" name="ตัวยึดท้ายกระดาษ 5"/>
          <p:cNvSpPr>
            <a:spLocks noGrp="1"/>
          </p:cNvSpPr>
          <p:nvPr>
            <p:ph type="ftr" sz="quarter" idx="11"/>
          </p:nvPr>
        </p:nvSpPr>
        <p:spPr>
          <a:xfrm>
            <a:off x="914400" y="6172200"/>
            <a:ext cx="3886200" cy="457200"/>
          </a:xfrm>
        </p:spPr>
        <p:txBody>
          <a:bodyPr/>
          <a:lstStyle/>
          <a:p>
            <a:endParaRPr lang="th-TH"/>
          </a:p>
        </p:txBody>
      </p:sp>
      <p:sp>
        <p:nvSpPr>
          <p:cNvPr id="7" name="ตัวยึดหมายเลขภาพนิ่ง 6"/>
          <p:cNvSpPr>
            <a:spLocks noGrp="1"/>
          </p:cNvSpPr>
          <p:nvPr>
            <p:ph type="sldNum" sz="quarter" idx="12"/>
          </p:nvPr>
        </p:nvSpPr>
        <p:spPr>
          <a:xfrm>
            <a:off x="146304" y="6208776"/>
            <a:ext cx="457200" cy="457200"/>
          </a:xfrm>
        </p:spPr>
        <p:txBody>
          <a:bodyPr/>
          <a:lstStyle/>
          <a:p>
            <a:fld id="{40CB52D3-0AE0-47AE-8124-420B54FC29B2}" type="slidenum">
              <a:rPr lang="th-TH" smtClean="0"/>
              <a:t>‹#›</a:t>
            </a:fld>
            <a:endParaRPr lang="th-TH"/>
          </a:p>
        </p:txBody>
      </p:sp>
      <p:sp>
        <p:nvSpPr>
          <p:cNvPr id="11" name="สี่เหลี่ยมผืนผ้า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สี่เหลี่ยมผืนผ้า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สี่เหลี่ยมผืนผ้า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ตัวยึดรูปภาพ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h-TH"/>
              <a:t>คลิกไอคอนเพื่อเพิ่มรูปภาพ</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สี่เหลี่ยมผืนผ้า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สี่เหลี่ยมมุมมน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ตัวยึดชื่อเรื่อง 21"/>
          <p:cNvSpPr>
            <a:spLocks noGrp="1"/>
          </p:cNvSpPr>
          <p:nvPr>
            <p:ph type="title"/>
          </p:nvPr>
        </p:nvSpPr>
        <p:spPr>
          <a:xfrm>
            <a:off x="914400" y="274638"/>
            <a:ext cx="7772400" cy="1143000"/>
          </a:xfrm>
          <a:prstGeom prst="rect">
            <a:avLst/>
          </a:prstGeom>
        </p:spPr>
        <p:txBody>
          <a:bodyPr bIns="91440" anchor="b" anchorCtr="0">
            <a:normAutofit/>
          </a:bodyPr>
          <a:lstStyle/>
          <a:p>
            <a:r>
              <a:rPr kumimoji="0" lang="th-TH"/>
              <a:t>คลิกเพื่อแก้ไขลักษณะชื่อเรื่องต้นแบบ</a:t>
            </a:r>
            <a:endParaRPr kumimoji="0" lang="en-US"/>
          </a:p>
        </p:txBody>
      </p:sp>
      <p:sp>
        <p:nvSpPr>
          <p:cNvPr id="13" name="ตัวยึดข้อความ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h-TH"/>
              <a:t>คลิกเพื่อแก้ไขลักษณะของข้อความต้นแบบ</a:t>
            </a:r>
          </a:p>
          <a:p>
            <a:pPr lvl="1" eaLnBrk="1" latinLnBrk="0" hangingPunct="1"/>
            <a:r>
              <a:rPr kumimoji="0" lang="th-TH"/>
              <a:t>ระดับที่สอง</a:t>
            </a:r>
          </a:p>
          <a:p>
            <a:pPr lvl="2" eaLnBrk="1" latinLnBrk="0" hangingPunct="1"/>
            <a:r>
              <a:rPr kumimoji="0" lang="th-TH"/>
              <a:t>ระดับที่สาม</a:t>
            </a:r>
          </a:p>
          <a:p>
            <a:pPr lvl="3" eaLnBrk="1" latinLnBrk="0" hangingPunct="1"/>
            <a:r>
              <a:rPr kumimoji="0" lang="th-TH"/>
              <a:t>ระดับที่สี่</a:t>
            </a:r>
          </a:p>
          <a:p>
            <a:pPr lvl="4" eaLnBrk="1" latinLnBrk="0" hangingPunct="1"/>
            <a:r>
              <a:rPr kumimoji="0" lang="th-TH"/>
              <a:t>ระดับที่ห้า</a:t>
            </a:r>
            <a:endParaRPr kumimoji="0" lang="en-US"/>
          </a:p>
        </p:txBody>
      </p:sp>
      <p:sp>
        <p:nvSpPr>
          <p:cNvPr id="14" name="ตัวยึดวันที่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BFD2355-D09D-4FA6-9F8B-54FC728321D5}" type="datetimeFigureOut">
              <a:rPr lang="th-TH" smtClean="0"/>
              <a:t>02/12/64</a:t>
            </a:fld>
            <a:endParaRPr lang="th-TH"/>
          </a:p>
        </p:txBody>
      </p:sp>
      <p:sp>
        <p:nvSpPr>
          <p:cNvPr id="3" name="ตัวยึดท้ายกระดาษ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h-TH"/>
          </a:p>
        </p:txBody>
      </p:sp>
      <p:sp>
        <p:nvSpPr>
          <p:cNvPr id="23" name="ตัวยึดหมายเลขภาพนิ่ง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0CB52D3-0AE0-47AE-8124-420B54FC29B2}" type="slidenum">
              <a:rPr lang="th-TH" smtClean="0"/>
              <a:t>‹#›</a:t>
            </a:fld>
            <a:endParaRPr lang="th-TH"/>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ชื่อเรื่องรอง 2"/>
          <p:cNvSpPr>
            <a:spLocks noGrp="1"/>
          </p:cNvSpPr>
          <p:nvPr>
            <p:ph type="subTitle" idx="1"/>
          </p:nvPr>
        </p:nvSpPr>
        <p:spPr/>
        <p:txBody>
          <a:bodyPr/>
          <a:lstStyle/>
          <a:p>
            <a:r>
              <a:rPr lang="th-TH" dirty="0"/>
              <a:t>อาจารย์ปณตพร </a:t>
            </a:r>
            <a:r>
              <a:rPr lang="th-TH" dirty="0" err="1"/>
              <a:t>ชโล</a:t>
            </a:r>
            <a:r>
              <a:rPr lang="th-TH" dirty="0"/>
              <a:t>ธร</a:t>
            </a:r>
          </a:p>
          <a:p>
            <a:r>
              <a:rPr lang="th-TH" dirty="0"/>
              <a:t>ผู้พิพากษาศาลชั้นต้นประจำกองผู้ช่วยผู้พิพากษาศาลฎีกา</a:t>
            </a:r>
          </a:p>
          <a:p>
            <a:endParaRPr lang="th-TH" dirty="0"/>
          </a:p>
        </p:txBody>
      </p:sp>
      <p:sp>
        <p:nvSpPr>
          <p:cNvPr id="2" name="ชื่อเรื่อง 1"/>
          <p:cNvSpPr>
            <a:spLocks noGrp="1"/>
          </p:cNvSpPr>
          <p:nvPr>
            <p:ph type="ctrTitle"/>
          </p:nvPr>
        </p:nvSpPr>
        <p:spPr/>
        <p:txBody>
          <a:bodyPr/>
          <a:lstStyle/>
          <a:p>
            <a:r>
              <a:rPr lang="en-US" dirty="0"/>
              <a:t>English for Lawyers</a:t>
            </a:r>
            <a:br>
              <a:rPr lang="en-US" dirty="0"/>
            </a:br>
            <a:r>
              <a:rPr lang="th-TH" dirty="0"/>
              <a:t>ครั้งที่ ๒</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18540-6451-FB4C-A407-4797944A4B29}"/>
              </a:ext>
            </a:extLst>
          </p:cNvPr>
          <p:cNvSpPr>
            <a:spLocks noGrp="1"/>
          </p:cNvSpPr>
          <p:nvPr>
            <p:ph type="title"/>
          </p:nvPr>
        </p:nvSpPr>
        <p:spPr/>
        <p:txBody>
          <a:bodyPr/>
          <a:lstStyle/>
          <a:p>
            <a:r>
              <a:rPr lang="en-TH" dirty="0"/>
              <a:t>Liberty(ties)</a:t>
            </a:r>
          </a:p>
        </p:txBody>
      </p:sp>
      <p:sp>
        <p:nvSpPr>
          <p:cNvPr id="3" name="Content Placeholder 2">
            <a:extLst>
              <a:ext uri="{FF2B5EF4-FFF2-40B4-BE49-F238E27FC236}">
                <a16:creationId xmlns:a16="http://schemas.microsoft.com/office/drawing/2014/main" id="{C1EED855-F186-404B-93F2-8914A058C022}"/>
              </a:ext>
            </a:extLst>
          </p:cNvPr>
          <p:cNvSpPr>
            <a:spLocks noGrp="1"/>
          </p:cNvSpPr>
          <p:nvPr>
            <p:ph sz="quarter" idx="1"/>
          </p:nvPr>
        </p:nvSpPr>
        <p:spPr/>
        <p:txBody>
          <a:bodyPr/>
          <a:lstStyle/>
          <a:p>
            <a:r>
              <a:rPr lang="th-TH" dirty="0"/>
              <a:t>เสรีภาพ</a:t>
            </a:r>
          </a:p>
          <a:p>
            <a:r>
              <a:rPr lang="th-TH" dirty="0"/>
              <a:t>ศาสตราจารย์ ดร. วรพจน์  วิศรุตพิชญ์ อธิบายว่า เสรีภาพ คือ ภาวะของมนุษย์ที่ไม่อยู่ภายใต้การครอบงำของผู้อื่น เป็นภาวะที่ปราศจากการถูกหน่วงเหนี่ยวขัดขวาง บุคคลใดบุคคลหนึ่งย่อมมีเสรีภาพอยู่ตราบเท่าที่เขาไม่ถูกบังคับให้กระทำในสิ่งที่เขาไม่ประสงค์จะกระทำและไม่ถูกหน่วงเหนี่ยวขัดขวางไม่ให้กระทำในสิ่งที่เขาประสงค์จะกระทำ โดยสรุปแล้ว เสรีภาพ คือ อำนาจของบุคคลในอัน</a:t>
            </a:r>
            <a:r>
              <a:rPr lang="th-TH" dirty="0" err="1"/>
              <a:t>ที่จะ</a:t>
            </a:r>
            <a:r>
              <a:rPr lang="th-TH" dirty="0"/>
              <a:t>กำหนดตนเอง โดยอำนาจนี้บุคคลย่อมเลือกวิถีชีวิตของตนเองได้ด้วยตนเองตามใจปรารถนา เสรีภาพจึงเป็นอำนาจที่บุคคลมีอยู่เหนือตนเอง</a:t>
            </a:r>
            <a:endParaRPr lang="en-US" dirty="0"/>
          </a:p>
          <a:p>
            <a:r>
              <a:rPr lang="en-US" dirty="0"/>
              <a:t>RIGHTS AND LIBERTIES OF THE THAI PEOPLE</a:t>
            </a:r>
            <a:endParaRPr lang="en-TH" dirty="0"/>
          </a:p>
        </p:txBody>
      </p:sp>
    </p:spTree>
    <p:extLst>
      <p:ext uri="{BB962C8B-B14F-4D97-AF65-F5344CB8AC3E}">
        <p14:creationId xmlns:p14="http://schemas.microsoft.com/office/powerpoint/2010/main" val="2677602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34583-72B1-344E-B79A-EC544B9EACD8}"/>
              </a:ext>
            </a:extLst>
          </p:cNvPr>
          <p:cNvSpPr>
            <a:spLocks noGrp="1"/>
          </p:cNvSpPr>
          <p:nvPr>
            <p:ph type="title"/>
          </p:nvPr>
        </p:nvSpPr>
        <p:spPr/>
        <p:txBody>
          <a:bodyPr/>
          <a:lstStyle/>
          <a:p>
            <a:r>
              <a:rPr lang="en-US" dirty="0"/>
              <a:t>Duty(</a:t>
            </a:r>
            <a:r>
              <a:rPr lang="en-US" dirty="0" err="1"/>
              <a:t>ies</a:t>
            </a:r>
            <a:r>
              <a:rPr lang="en-US" dirty="0"/>
              <a:t>)</a:t>
            </a:r>
            <a:endParaRPr lang="en-TH" dirty="0"/>
          </a:p>
        </p:txBody>
      </p:sp>
      <p:sp>
        <p:nvSpPr>
          <p:cNvPr id="3" name="Content Placeholder 2">
            <a:extLst>
              <a:ext uri="{FF2B5EF4-FFF2-40B4-BE49-F238E27FC236}">
                <a16:creationId xmlns:a16="http://schemas.microsoft.com/office/drawing/2014/main" id="{B154FC4D-FFB7-BA41-A63B-2DDABF98D483}"/>
              </a:ext>
            </a:extLst>
          </p:cNvPr>
          <p:cNvSpPr>
            <a:spLocks noGrp="1"/>
          </p:cNvSpPr>
          <p:nvPr>
            <p:ph sz="quarter" idx="1"/>
          </p:nvPr>
        </p:nvSpPr>
        <p:spPr/>
        <p:txBody>
          <a:bodyPr/>
          <a:lstStyle/>
          <a:p>
            <a:r>
              <a:rPr lang="th-TH" dirty="0"/>
              <a:t>หน้าที่</a:t>
            </a:r>
          </a:p>
          <a:p>
            <a:r>
              <a:rPr lang="th-TH" dirty="0"/>
              <a:t>กิจที่ควรทำ ,กิจที่ต้องทำ ,วงแห่งกิจการ (ราชบัณฑิตยสถาน)</a:t>
            </a:r>
            <a:endParaRPr lang="en-TH" dirty="0"/>
          </a:p>
        </p:txBody>
      </p:sp>
    </p:spTree>
    <p:extLst>
      <p:ext uri="{BB962C8B-B14F-4D97-AF65-F5344CB8AC3E}">
        <p14:creationId xmlns:p14="http://schemas.microsoft.com/office/powerpoint/2010/main" val="1195979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dirty="0"/>
              <a:t>Sentences</a:t>
            </a:r>
            <a:endParaRPr lang="th-TH" dirty="0"/>
          </a:p>
        </p:txBody>
      </p:sp>
      <p:sp>
        <p:nvSpPr>
          <p:cNvPr id="3" name="ตัวยึดเนื้อหา 2"/>
          <p:cNvSpPr>
            <a:spLocks noGrp="1"/>
          </p:cNvSpPr>
          <p:nvPr>
            <p:ph sz="quarter" idx="1"/>
          </p:nvPr>
        </p:nvSpPr>
        <p:spPr/>
        <p:txBody>
          <a:bodyPr>
            <a:normAutofit/>
          </a:bodyPr>
          <a:lstStyle/>
          <a:p>
            <a:r>
              <a:rPr lang="en-US" dirty="0"/>
              <a:t>Thailand is one and indivisible Kingdom.</a:t>
            </a:r>
          </a:p>
          <a:p>
            <a:r>
              <a:rPr lang="en-US" dirty="0"/>
              <a:t>The State shall ensure that the law is strictly observed and enforced. </a:t>
            </a:r>
          </a:p>
          <a:p>
            <a:r>
              <a:rPr lang="en-US" dirty="0"/>
              <a:t>All persons are equal before the law, and shall have rights and liberties and be protected equally under the law.</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C3EAB-ECE6-F94F-AA8B-F02FDC398D3F}"/>
              </a:ext>
            </a:extLst>
          </p:cNvPr>
          <p:cNvSpPr>
            <a:spLocks noGrp="1"/>
          </p:cNvSpPr>
          <p:nvPr>
            <p:ph type="title"/>
          </p:nvPr>
        </p:nvSpPr>
        <p:spPr/>
        <p:txBody>
          <a:bodyPr/>
          <a:lstStyle/>
          <a:p>
            <a:r>
              <a:rPr lang="en-TH" dirty="0"/>
              <a:t>Sentences</a:t>
            </a:r>
          </a:p>
        </p:txBody>
      </p:sp>
      <p:sp>
        <p:nvSpPr>
          <p:cNvPr id="3" name="Content Placeholder 2">
            <a:extLst>
              <a:ext uri="{FF2B5EF4-FFF2-40B4-BE49-F238E27FC236}">
                <a16:creationId xmlns:a16="http://schemas.microsoft.com/office/drawing/2014/main" id="{254F440B-A67D-DB44-A81C-377985195D64}"/>
              </a:ext>
            </a:extLst>
          </p:cNvPr>
          <p:cNvSpPr>
            <a:spLocks noGrp="1"/>
          </p:cNvSpPr>
          <p:nvPr>
            <p:ph sz="quarter" idx="1"/>
          </p:nvPr>
        </p:nvSpPr>
        <p:spPr/>
        <p:txBody>
          <a:bodyPr>
            <a:normAutofit lnSpcReduction="10000"/>
          </a:bodyPr>
          <a:lstStyle/>
          <a:p>
            <a:r>
              <a:rPr lang="en-US" dirty="0"/>
              <a:t>A person shall enjoy the right and liberty in his or her life and person. </a:t>
            </a:r>
          </a:p>
          <a:p>
            <a:r>
              <a:rPr lang="en-US" dirty="0"/>
              <a:t>Everyone has the right to life, liberty and security of person.</a:t>
            </a:r>
          </a:p>
          <a:p>
            <a:r>
              <a:rPr lang="en-US" dirty="0"/>
              <a:t>Everyone has the right to liberty and security of person. No one shall be subjected to arbitrary arrest or detention. No one shall be deprived of his liberty except on such grounds and in accordance with such procedure as are established by law. (International Covenant on Civil and Political Rights – ICCPR)</a:t>
            </a:r>
          </a:p>
          <a:p>
            <a:pPr marL="0" indent="0">
              <a:buNone/>
            </a:pPr>
            <a:br>
              <a:rPr lang="en-US" dirty="0"/>
            </a:br>
            <a:endParaRPr lang="en-TH" dirty="0"/>
          </a:p>
        </p:txBody>
      </p:sp>
    </p:spTree>
    <p:extLst>
      <p:ext uri="{BB962C8B-B14F-4D97-AF65-F5344CB8AC3E}">
        <p14:creationId xmlns:p14="http://schemas.microsoft.com/office/powerpoint/2010/main" val="4216094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00AD9-DDDC-7F4F-BA2E-6FB9177A252F}"/>
              </a:ext>
            </a:extLst>
          </p:cNvPr>
          <p:cNvSpPr>
            <a:spLocks noGrp="1"/>
          </p:cNvSpPr>
          <p:nvPr>
            <p:ph type="title"/>
          </p:nvPr>
        </p:nvSpPr>
        <p:spPr/>
        <p:txBody>
          <a:bodyPr/>
          <a:lstStyle/>
          <a:p>
            <a:r>
              <a:rPr lang="en-TH" dirty="0"/>
              <a:t>Short Reading</a:t>
            </a:r>
          </a:p>
        </p:txBody>
      </p:sp>
      <p:sp>
        <p:nvSpPr>
          <p:cNvPr id="3" name="Content Placeholder 2">
            <a:extLst>
              <a:ext uri="{FF2B5EF4-FFF2-40B4-BE49-F238E27FC236}">
                <a16:creationId xmlns:a16="http://schemas.microsoft.com/office/drawing/2014/main" id="{37ED618F-EDA7-6E4D-831E-242373490CA1}"/>
              </a:ext>
            </a:extLst>
          </p:cNvPr>
          <p:cNvSpPr>
            <a:spLocks noGrp="1"/>
          </p:cNvSpPr>
          <p:nvPr>
            <p:ph sz="quarter" idx="1"/>
          </p:nvPr>
        </p:nvSpPr>
        <p:spPr/>
        <p:txBody>
          <a:bodyPr/>
          <a:lstStyle/>
          <a:p>
            <a:pPr algn="just"/>
            <a:r>
              <a:rPr lang="en-US" dirty="0"/>
              <a:t>A state is comprised of four elements: government, territory, population, and sovereignty. If one element is absent, it disqualifies the area from being called a state. However, a nation can be defined as a population who shares a similar culture and ideals. A nation is formed as a result of a common race, religion, language, territory, history, culture or political aspirations. These elements are not essential and are ever-changing.</a:t>
            </a:r>
          </a:p>
        </p:txBody>
      </p:sp>
    </p:spTree>
    <p:extLst>
      <p:ext uri="{BB962C8B-B14F-4D97-AF65-F5344CB8AC3E}">
        <p14:creationId xmlns:p14="http://schemas.microsoft.com/office/powerpoint/2010/main" val="2623619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00492-1F33-4558-9C7E-8CF57BA829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829350E-BA61-423F-8959-FEE9E71FC020}"/>
              </a:ext>
            </a:extLst>
          </p:cNvPr>
          <p:cNvSpPr>
            <a:spLocks noGrp="1"/>
          </p:cNvSpPr>
          <p:nvPr>
            <p:ph sz="quarter" idx="1"/>
          </p:nvPr>
        </p:nvSpPr>
        <p:spPr/>
        <p:txBody>
          <a:bodyPr>
            <a:normAutofit fontScale="92500" lnSpcReduction="10000"/>
          </a:bodyPr>
          <a:lstStyle/>
          <a:p>
            <a:r>
              <a:rPr lang="en-US" dirty="0"/>
              <a:t>The thirty-nine prisoners who were sentenced to death (the Plaintiffs), claimed that while being prisoned at Klong Prem Central Prison, Department of Corrections (the Defendant) applied the instruments of restraints (chains) in massive weight with prisoners in order to prevent the escape from custody. The prisoners argued that such enchainment violated basic human rights under the Constitution and against the law and UN Charter on human rights.</a:t>
            </a:r>
            <a:endParaRPr lang="th-TH" dirty="0"/>
          </a:p>
          <a:p>
            <a:r>
              <a:rPr lang="en-US" dirty="0"/>
              <a:t>Even though the enchainment may affect rights and liberties of the prisoners, it was a necessary measure to prevent the escape from custody or doing harm to themselves or others. Thus, the act of Department of Corrections in the enchainment of such prisoners was not unlawful and not the wrongful act.</a:t>
            </a:r>
          </a:p>
        </p:txBody>
      </p:sp>
    </p:spTree>
    <p:extLst>
      <p:ext uri="{BB962C8B-B14F-4D97-AF65-F5344CB8AC3E}">
        <p14:creationId xmlns:p14="http://schemas.microsoft.com/office/powerpoint/2010/main" val="3255540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dirty="0"/>
              <a:t>Word Functions</a:t>
            </a:r>
            <a:endParaRPr lang="th-TH" dirty="0"/>
          </a:p>
        </p:txBody>
      </p:sp>
      <p:sp>
        <p:nvSpPr>
          <p:cNvPr id="3" name="ตัวยึดเนื้อหา 2"/>
          <p:cNvSpPr>
            <a:spLocks noGrp="1"/>
          </p:cNvSpPr>
          <p:nvPr>
            <p:ph sz="quarter" idx="1"/>
          </p:nvPr>
        </p:nvSpPr>
        <p:spPr/>
        <p:txBody>
          <a:bodyPr/>
          <a:lstStyle/>
          <a:p>
            <a:r>
              <a:rPr lang="th-TH" dirty="0"/>
              <a:t>ประธาน </a:t>
            </a:r>
            <a:r>
              <a:rPr lang="en-US" dirty="0"/>
              <a:t>Subjects</a:t>
            </a:r>
          </a:p>
          <a:p>
            <a:r>
              <a:rPr lang="en-US" dirty="0"/>
              <a:t> </a:t>
            </a:r>
            <a:r>
              <a:rPr lang="th-TH" dirty="0"/>
              <a:t>กริยา </a:t>
            </a:r>
            <a:r>
              <a:rPr lang="en-US" dirty="0"/>
              <a:t>Verbs</a:t>
            </a:r>
          </a:p>
          <a:p>
            <a:r>
              <a:rPr lang="en-US" dirty="0"/>
              <a:t> </a:t>
            </a:r>
            <a:r>
              <a:rPr lang="th-TH" dirty="0"/>
              <a:t>กรรมหลัก </a:t>
            </a:r>
            <a:r>
              <a:rPr lang="en-US" dirty="0"/>
              <a:t>Direct Objects</a:t>
            </a:r>
          </a:p>
          <a:p>
            <a:r>
              <a:rPr lang="en-US" dirty="0"/>
              <a:t> </a:t>
            </a:r>
            <a:r>
              <a:rPr lang="th-TH" dirty="0"/>
              <a:t>กรรมรอง </a:t>
            </a:r>
            <a:r>
              <a:rPr lang="en-US" dirty="0"/>
              <a:t>Indirect Objects "under the </a:t>
            </a:r>
            <a:r>
              <a:rPr lang="en-US" i="1" dirty="0"/>
              <a:t>table</a:t>
            </a:r>
            <a:r>
              <a:rPr lang="en-US" dirty="0"/>
              <a:t>," "by the </a:t>
            </a:r>
            <a:r>
              <a:rPr lang="en-US" i="1" dirty="0"/>
              <a:t>river</a:t>
            </a:r>
            <a:r>
              <a:rPr lang="en-US" dirty="0"/>
              <a:t>"</a:t>
            </a:r>
          </a:p>
          <a:p>
            <a:r>
              <a:rPr lang="en-US" dirty="0"/>
              <a:t> </a:t>
            </a:r>
            <a:r>
              <a:rPr lang="th-TH" dirty="0"/>
              <a:t>คำขยาย </a:t>
            </a:r>
            <a:r>
              <a:rPr lang="en-US" dirty="0"/>
              <a:t>Modifiers: Adjectives describe subjects and objects; adverbs describe verbs</a:t>
            </a:r>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dirty="0"/>
              <a:t>Sentence Structure</a:t>
            </a:r>
            <a:endParaRPr lang="th-TH" dirty="0"/>
          </a:p>
        </p:txBody>
      </p:sp>
      <p:sp>
        <p:nvSpPr>
          <p:cNvPr id="3" name="ตัวยึดเนื้อหา 2"/>
          <p:cNvSpPr>
            <a:spLocks noGrp="1"/>
          </p:cNvSpPr>
          <p:nvPr>
            <p:ph sz="quarter" idx="1"/>
          </p:nvPr>
        </p:nvSpPr>
        <p:spPr/>
        <p:txBody>
          <a:bodyPr/>
          <a:lstStyle/>
          <a:p>
            <a:r>
              <a:rPr lang="en-US" b="1" dirty="0" err="1"/>
              <a:t>Subject+Verb+Object</a:t>
            </a:r>
            <a:endParaRPr lang="en-US" b="1" dirty="0"/>
          </a:p>
          <a:p>
            <a:pPr lvl="1"/>
            <a:r>
              <a:rPr lang="en-US" dirty="0"/>
              <a:t>Main Verb</a:t>
            </a:r>
          </a:p>
          <a:p>
            <a:pPr lvl="1"/>
            <a:r>
              <a:rPr lang="en-US" dirty="0"/>
              <a:t>Helping Verb</a:t>
            </a:r>
          </a:p>
          <a:p>
            <a:r>
              <a:rPr lang="en-US" b="1" dirty="0" err="1"/>
              <a:t>Subject+Verb</a:t>
            </a:r>
            <a:endParaRPr lang="en-US" b="1" dirty="0"/>
          </a:p>
          <a:p>
            <a:r>
              <a:rPr lang="en-US" b="1" dirty="0"/>
              <a:t>Subject+ Linking Verb+ Complement</a:t>
            </a:r>
          </a:p>
          <a:p>
            <a:pPr lvl="1"/>
            <a:r>
              <a:rPr lang="en-US" dirty="0"/>
              <a:t>Verb to be</a:t>
            </a:r>
          </a:p>
          <a:p>
            <a:pPr lvl="1"/>
            <a:r>
              <a:rPr lang="en-US" dirty="0"/>
              <a:t>appear, become, seem, stay, sound, smell, taste, turn, remain, grow, look, feel</a:t>
            </a:r>
          </a:p>
          <a:p>
            <a:pPr lvl="1"/>
            <a:r>
              <a:rPr lang="en-US" dirty="0"/>
              <a:t>Complement can be noun or adjectives</a:t>
            </a:r>
            <a:endParaRPr lang="th-TH"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dirty="0"/>
              <a:t>SVO</a:t>
            </a:r>
            <a:endParaRPr lang="th-TH" dirty="0"/>
          </a:p>
        </p:txBody>
      </p:sp>
      <p:sp>
        <p:nvSpPr>
          <p:cNvPr id="3" name="ตัวยึดเนื้อหา 2"/>
          <p:cNvSpPr>
            <a:spLocks noGrp="1"/>
          </p:cNvSpPr>
          <p:nvPr>
            <p:ph sz="quarter" idx="1"/>
          </p:nvPr>
        </p:nvSpPr>
        <p:spPr/>
        <p:txBody>
          <a:bodyPr/>
          <a:lstStyle/>
          <a:p>
            <a:r>
              <a:rPr lang="en-US" dirty="0"/>
              <a:t>The man hit the ball</a:t>
            </a:r>
          </a:p>
          <a:p>
            <a:r>
              <a:rPr lang="en-US" dirty="0"/>
              <a:t>she kissed her mother</a:t>
            </a:r>
          </a:p>
          <a:p>
            <a:r>
              <a:rPr lang="en-US" dirty="0"/>
              <a:t>Momma opened boxes of crispy crackers</a:t>
            </a:r>
          </a:p>
          <a:p>
            <a:r>
              <a:rPr lang="en-US" dirty="0"/>
              <a:t>He gave his teacher an apple</a:t>
            </a:r>
          </a:p>
          <a:p>
            <a:r>
              <a:rPr lang="en-US" dirty="0"/>
              <a:t>Sara is eating an apple</a:t>
            </a:r>
          </a:p>
          <a:p>
            <a:r>
              <a:rPr lang="en-US" dirty="0"/>
              <a:t>Jake [subject] baked [transitive verb] a cake [direct object].</a:t>
            </a:r>
          </a:p>
          <a:p>
            <a:r>
              <a:rPr lang="en-US" dirty="0"/>
              <a:t>Jake [subject] baked [transitive verb] Kate [indirect object] a cake [direct object].</a:t>
            </a:r>
          </a:p>
          <a:p>
            <a:pPr>
              <a:buNone/>
            </a:pPr>
            <a:endParaRPr lang="th-TH"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dirty="0"/>
              <a:t>SV</a:t>
            </a:r>
            <a:endParaRPr lang="th-TH" dirty="0"/>
          </a:p>
        </p:txBody>
      </p:sp>
      <p:sp>
        <p:nvSpPr>
          <p:cNvPr id="3" name="ตัวยึดเนื้อหา 2"/>
          <p:cNvSpPr>
            <a:spLocks noGrp="1"/>
          </p:cNvSpPr>
          <p:nvPr>
            <p:ph sz="quarter" idx="1"/>
          </p:nvPr>
        </p:nvSpPr>
        <p:spPr/>
        <p:txBody>
          <a:bodyPr/>
          <a:lstStyle/>
          <a:p>
            <a:r>
              <a:rPr lang="en-US" dirty="0"/>
              <a:t>The boy slept in a room</a:t>
            </a:r>
          </a:p>
          <a:p>
            <a:r>
              <a:rPr lang="en-US" dirty="0"/>
              <a:t>John ran to the shop</a:t>
            </a:r>
          </a:p>
          <a:p>
            <a:r>
              <a:rPr lang="en-US" dirty="0"/>
              <a:t>She arrived early</a:t>
            </a:r>
          </a:p>
          <a:p>
            <a:r>
              <a:rPr lang="en-US" dirty="0"/>
              <a:t>The bomb exploded</a:t>
            </a:r>
          </a:p>
          <a:p>
            <a:r>
              <a:rPr lang="en-US" dirty="0"/>
              <a:t>He fell down</a:t>
            </a:r>
            <a:endParaRPr lang="th-TH"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fontScale="90000"/>
          </a:bodyPr>
          <a:lstStyle/>
          <a:p>
            <a:r>
              <a:rPr lang="en-US" dirty="0"/>
              <a:t>Subject+ Linking Verb+ Complement</a:t>
            </a:r>
            <a:endParaRPr lang="th-TH" dirty="0"/>
          </a:p>
        </p:txBody>
      </p:sp>
      <p:sp>
        <p:nvSpPr>
          <p:cNvPr id="3" name="ตัวยึดเนื้อหา 2"/>
          <p:cNvSpPr>
            <a:spLocks noGrp="1"/>
          </p:cNvSpPr>
          <p:nvPr>
            <p:ph sz="quarter" idx="1"/>
          </p:nvPr>
        </p:nvSpPr>
        <p:spPr/>
        <p:txBody>
          <a:bodyPr/>
          <a:lstStyle/>
          <a:p>
            <a:r>
              <a:rPr lang="en-US" dirty="0"/>
              <a:t>Ben is a lawyer</a:t>
            </a:r>
          </a:p>
          <a:p>
            <a:r>
              <a:rPr lang="en-US" dirty="0"/>
              <a:t>She is beautiful</a:t>
            </a:r>
          </a:p>
          <a:p>
            <a:r>
              <a:rPr lang="en-US" dirty="0"/>
              <a:t>The old food tastes awful</a:t>
            </a:r>
          </a:p>
          <a:p>
            <a:r>
              <a:rPr lang="en-US" dirty="0"/>
              <a:t>I feel happy</a:t>
            </a:r>
          </a:p>
          <a:p>
            <a:r>
              <a:rPr lang="en-US" dirty="0"/>
              <a:t>The flowers smell nice</a:t>
            </a:r>
            <a:endParaRPr lang="th-TH"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dirty="0"/>
              <a:t>State</a:t>
            </a:r>
            <a:endParaRPr lang="th-TH" dirty="0"/>
          </a:p>
        </p:txBody>
      </p:sp>
      <p:sp>
        <p:nvSpPr>
          <p:cNvPr id="3" name="ตัวยึดเนื้อหา 2"/>
          <p:cNvSpPr>
            <a:spLocks noGrp="1"/>
          </p:cNvSpPr>
          <p:nvPr>
            <p:ph sz="quarter" idx="1"/>
          </p:nvPr>
        </p:nvSpPr>
        <p:spPr/>
        <p:txBody>
          <a:bodyPr/>
          <a:lstStyle/>
          <a:p>
            <a:r>
              <a:rPr lang="en-US" dirty="0"/>
              <a:t>State (n)</a:t>
            </a:r>
          </a:p>
          <a:p>
            <a:pPr lvl="1"/>
            <a:r>
              <a:rPr lang="th-TH" dirty="0"/>
              <a:t>รัฐ </a:t>
            </a:r>
          </a:p>
          <a:p>
            <a:pPr lvl="1"/>
            <a:r>
              <a:rPr lang="th-TH" dirty="0"/>
              <a:t>องค์กรทางการเมืองซึ่งมีอำนาจอธิปไตยสูงสุด</a:t>
            </a:r>
          </a:p>
          <a:p>
            <a:pPr lvl="1"/>
            <a:r>
              <a:rPr lang="th-TH" dirty="0"/>
              <a:t>องค์ประกอบของรัฐ</a:t>
            </a:r>
          </a:p>
          <a:p>
            <a:pPr lvl="2"/>
            <a:r>
              <a:rPr lang="th-TH" dirty="0"/>
              <a:t>ประชากร (</a:t>
            </a:r>
            <a:r>
              <a:rPr lang="en-US" dirty="0"/>
              <a:t>Population)</a:t>
            </a:r>
          </a:p>
          <a:p>
            <a:pPr lvl="2"/>
            <a:r>
              <a:rPr lang="th-TH" dirty="0"/>
              <a:t>ดินแดน (</a:t>
            </a:r>
            <a:r>
              <a:rPr lang="en-US" dirty="0"/>
              <a:t>Territory)</a:t>
            </a:r>
          </a:p>
          <a:p>
            <a:pPr lvl="2"/>
            <a:r>
              <a:rPr lang="th-TH" dirty="0"/>
              <a:t>รัฐบาล (</a:t>
            </a:r>
            <a:r>
              <a:rPr lang="en-US" dirty="0"/>
              <a:t>Government)</a:t>
            </a:r>
          </a:p>
          <a:p>
            <a:pPr lvl="2"/>
            <a:r>
              <a:rPr lang="th-TH" dirty="0"/>
              <a:t>อำนาจอธิปไตย (</a:t>
            </a:r>
            <a:r>
              <a:rPr lang="en-US" dirty="0"/>
              <a:t>Sovereignty)</a:t>
            </a:r>
          </a:p>
          <a:p>
            <a:pPr lvl="2"/>
            <a:endParaRPr lang="th-TH"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6BCF-39CB-264C-8F62-F3669AAD3D7D}"/>
              </a:ext>
            </a:extLst>
          </p:cNvPr>
          <p:cNvSpPr>
            <a:spLocks noGrp="1"/>
          </p:cNvSpPr>
          <p:nvPr>
            <p:ph type="title"/>
          </p:nvPr>
        </p:nvSpPr>
        <p:spPr/>
        <p:txBody>
          <a:bodyPr/>
          <a:lstStyle/>
          <a:p>
            <a:r>
              <a:rPr lang="en-TH" dirty="0"/>
              <a:t>Right(s)</a:t>
            </a:r>
          </a:p>
        </p:txBody>
      </p:sp>
      <p:sp>
        <p:nvSpPr>
          <p:cNvPr id="3" name="Content Placeholder 2">
            <a:extLst>
              <a:ext uri="{FF2B5EF4-FFF2-40B4-BE49-F238E27FC236}">
                <a16:creationId xmlns:a16="http://schemas.microsoft.com/office/drawing/2014/main" id="{6C406600-4481-264E-8AB1-1C096861EC2E}"/>
              </a:ext>
            </a:extLst>
          </p:cNvPr>
          <p:cNvSpPr>
            <a:spLocks noGrp="1"/>
          </p:cNvSpPr>
          <p:nvPr>
            <p:ph sz="quarter" idx="1"/>
          </p:nvPr>
        </p:nvSpPr>
        <p:spPr/>
        <p:txBody>
          <a:bodyPr>
            <a:normAutofit fontScale="92500" lnSpcReduction="20000"/>
          </a:bodyPr>
          <a:lstStyle/>
          <a:p>
            <a:r>
              <a:rPr lang="th-TH" dirty="0"/>
              <a:t>สิทธิ</a:t>
            </a:r>
            <a:endParaRPr lang="en-US" dirty="0"/>
          </a:p>
          <a:p>
            <a:r>
              <a:rPr lang="th-TH" dirty="0"/>
              <a:t>ศาสตราจารย์ ดร. วรพจน์ วิศรุตพิชญ์ ให้ความหมายว่า หมายถึง อำนาจที่กฎหมายรับรองคุ้มครองให้แก่บุคคลในอัน</a:t>
            </a:r>
            <a:r>
              <a:rPr lang="th-TH" dirty="0" err="1"/>
              <a:t>ที่จะ</a:t>
            </a:r>
            <a:r>
              <a:rPr lang="th-TH" dirty="0"/>
              <a:t>กระทำการเกี่ยวข้องกับทรัพย์หรือบุคคลอื่น (เช่น สิทธิทางหนี้ กรรมสิทธิ์) เป็นต้นว่า อำนาจที่กฎหมายรับรองให้แก่บุคคลหนึ่งในอัน</a:t>
            </a:r>
            <a:r>
              <a:rPr lang="th-TH" dirty="0" err="1"/>
              <a:t>ที่จะ</a:t>
            </a:r>
            <a:r>
              <a:rPr lang="th-TH" dirty="0"/>
              <a:t>เรียกร้องให้ผู้อื่นอีกคนหนึ่งหรือหลายคนกระทำการบางอย่าง บางประการให้เกิดประโยชน์แก่ตน เช่น เรียกร้องให้เขาชำระเงินให้หรือให้ละเว้นการกระทำอย่างใดอย่างหนึ่ง</a:t>
            </a:r>
            <a:br>
              <a:rPr lang="th-TH" dirty="0"/>
            </a:br>
            <a:r>
              <a:rPr lang="th-TH" dirty="0"/>
              <a:t>(อ้างอิงวรพจน์ วิศรุตพิชญ์,สิทธิและเสรีภาพตามรัฐธรรมนูญแห่งราชอาณาจักรไทย พุทธศักราช 2540.พิมพ์ครั้งที่ 2 (กรุงเทพมหานคร: วิญญูชน,2543), หน้า 21.)</a:t>
            </a:r>
          </a:p>
          <a:p>
            <a:r>
              <a:rPr lang="th-TH" dirty="0"/>
              <a:t>ดร.บรรเจิด สิงคะเนติ ได้แบ่งแยก “สิทธิตามรัฐธรรมนูญ” ออกจากความหมายของคำว่า “สิทธิตามความหมายทั่วไป” โดยสิทธิตามรัฐธรรมนูญนั้น หมายถึง อำนาจตามรัฐธรรมนูญหรือกฎหมายสูงสุดได้บัญญัติให้การรับรอง คุ้มครองแก่ปัจเจกบุคคลในอัน</a:t>
            </a:r>
            <a:r>
              <a:rPr lang="th-TH" dirty="0" err="1"/>
              <a:t>ที่จะ</a:t>
            </a:r>
            <a:r>
              <a:rPr lang="th-TH" dirty="0"/>
              <a:t>กระทำการใด หรือไม่กระทำการใด การให้อำนาจแก่ปัจเจกชนดังกล่าว ได้ก่อให้เกิดสิทธิเรียกร้องที่จะไม่ให้บุคคลใดแทรกแซงในสิทธิตามรัฐธรรมนูญของตน โดยเฉพาะอย่างยิ่งเรียกร้องต่อองค์กรของรัฐมิให้แทรกแซงขอบเขตสิทธิของตน</a:t>
            </a:r>
            <a:endParaRPr lang="en-US" dirty="0"/>
          </a:p>
        </p:txBody>
      </p:sp>
    </p:spTree>
    <p:extLst>
      <p:ext uri="{BB962C8B-B14F-4D97-AF65-F5344CB8AC3E}">
        <p14:creationId xmlns:p14="http://schemas.microsoft.com/office/powerpoint/2010/main" val="45351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E13EC-2E82-D54B-B23E-88F72DE5094F}"/>
              </a:ext>
            </a:extLst>
          </p:cNvPr>
          <p:cNvSpPr>
            <a:spLocks noGrp="1"/>
          </p:cNvSpPr>
          <p:nvPr>
            <p:ph type="title"/>
          </p:nvPr>
        </p:nvSpPr>
        <p:spPr/>
        <p:txBody>
          <a:bodyPr/>
          <a:lstStyle/>
          <a:p>
            <a:r>
              <a:rPr lang="en-TH" dirty="0"/>
              <a:t>Right(s)</a:t>
            </a:r>
          </a:p>
        </p:txBody>
      </p:sp>
      <p:sp>
        <p:nvSpPr>
          <p:cNvPr id="3" name="Content Placeholder 2">
            <a:extLst>
              <a:ext uri="{FF2B5EF4-FFF2-40B4-BE49-F238E27FC236}">
                <a16:creationId xmlns:a16="http://schemas.microsoft.com/office/drawing/2014/main" id="{5852591D-860C-4345-ACB8-D3726571A101}"/>
              </a:ext>
            </a:extLst>
          </p:cNvPr>
          <p:cNvSpPr>
            <a:spLocks noGrp="1"/>
          </p:cNvSpPr>
          <p:nvPr>
            <p:ph sz="quarter" idx="1"/>
          </p:nvPr>
        </p:nvSpPr>
        <p:spPr/>
        <p:txBody>
          <a:bodyPr/>
          <a:lstStyle/>
          <a:p>
            <a:r>
              <a:rPr lang="en-US" dirty="0"/>
              <a:t>Human Rights</a:t>
            </a:r>
            <a:endParaRPr lang="th-TH" dirty="0"/>
          </a:p>
          <a:p>
            <a:r>
              <a:rPr lang="en-US" dirty="0"/>
              <a:t>Constitutional Rights</a:t>
            </a:r>
            <a:endParaRPr lang="th-TH" dirty="0"/>
          </a:p>
          <a:p>
            <a:r>
              <a:rPr lang="th-TH" dirty="0"/>
              <a:t>สิทธิในการรับรู้ข้อมูลข่าวสารในความครอบครองของหน่วยราชการ หน่วยงานของรัฐ รัฐวิสาหกิจ หรือราชการส่วนท้องถิ่น (</a:t>
            </a:r>
            <a:r>
              <a:rPr lang="en-US" dirty="0"/>
              <a:t>Right of access to Government-Held Information) </a:t>
            </a:r>
            <a:endParaRPr lang="en-TH" dirty="0"/>
          </a:p>
          <a:p>
            <a:endParaRPr lang="en-TH" dirty="0"/>
          </a:p>
        </p:txBody>
      </p:sp>
    </p:spTree>
    <p:extLst>
      <p:ext uri="{BB962C8B-B14F-4D97-AF65-F5344CB8AC3E}">
        <p14:creationId xmlns:p14="http://schemas.microsoft.com/office/powerpoint/2010/main" val="37954127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เสมอภาค">
  <a:themeElements>
    <a:clrScheme name="เสมอภาค">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เสมอภาค">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เสมอภาค">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193</TotalTime>
  <Words>1149</Words>
  <Application>Microsoft Office PowerPoint</Application>
  <PresentationFormat>On-screen Show (4:3)</PresentationFormat>
  <Paragraphs>88</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Franklin Gothic Book</vt:lpstr>
      <vt:lpstr>Perpetua</vt:lpstr>
      <vt:lpstr>Wingdings 2</vt:lpstr>
      <vt:lpstr>เสมอภาค</vt:lpstr>
      <vt:lpstr>English for Lawyers ครั้งที่ ๒</vt:lpstr>
      <vt:lpstr>Word Functions</vt:lpstr>
      <vt:lpstr>Sentence Structure</vt:lpstr>
      <vt:lpstr>SVO</vt:lpstr>
      <vt:lpstr>SV</vt:lpstr>
      <vt:lpstr>Subject+ Linking Verb+ Complement</vt:lpstr>
      <vt:lpstr>State</vt:lpstr>
      <vt:lpstr>Right(s)</vt:lpstr>
      <vt:lpstr>Right(s)</vt:lpstr>
      <vt:lpstr>Liberty(ties)</vt:lpstr>
      <vt:lpstr>Duty(ies)</vt:lpstr>
      <vt:lpstr>Sentences</vt:lpstr>
      <vt:lpstr>Sentences</vt:lpstr>
      <vt:lpstr>Short Reading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Lawyers ครั้งที่ ๒</dc:title>
  <dc:creator>Justice</dc:creator>
  <cp:lastModifiedBy>cojnb64 rp095</cp:lastModifiedBy>
  <cp:revision>30</cp:revision>
  <dcterms:created xsi:type="dcterms:W3CDTF">2019-12-09T14:06:20Z</dcterms:created>
  <dcterms:modified xsi:type="dcterms:W3CDTF">2021-12-02T02:46:14Z</dcterms:modified>
</cp:coreProperties>
</file>